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92" r:id="rId3"/>
    <p:sldId id="280" r:id="rId4"/>
    <p:sldId id="291" r:id="rId5"/>
    <p:sldId id="297" r:id="rId6"/>
    <p:sldId id="268" r:id="rId7"/>
    <p:sldId id="269" r:id="rId8"/>
    <p:sldId id="298" r:id="rId9"/>
  </p:sldIdLst>
  <p:sldSz cx="10080625" cy="7559675"/>
  <p:notesSz cx="7099300" cy="102346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318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6477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8636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0795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14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20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7450" y="982663"/>
            <a:ext cx="4722813" cy="354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98550" y="4868863"/>
            <a:ext cx="4906963" cy="3929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982663"/>
            <a:ext cx="47244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550" y="4868863"/>
            <a:ext cx="4908550" cy="3932237"/>
          </a:xfrm>
          <a:noFill/>
          <a:ln/>
        </p:spPr>
        <p:txBody>
          <a:bodyPr wrap="none" lIns="86841" tIns="43420" rIns="86841" bIns="43420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982663"/>
            <a:ext cx="47244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550" y="4868863"/>
            <a:ext cx="4908550" cy="3846512"/>
          </a:xfrm>
          <a:noFill/>
          <a:ln/>
        </p:spPr>
        <p:txBody>
          <a:bodyPr wrap="none" lIns="86841" tIns="43420" rIns="86841" bIns="43420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982663"/>
            <a:ext cx="47244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550" y="4868863"/>
            <a:ext cx="4908550" cy="3846512"/>
          </a:xfrm>
          <a:noFill/>
          <a:ln/>
        </p:spPr>
        <p:txBody>
          <a:bodyPr wrap="none" lIns="86841" tIns="43420" rIns="86841" bIns="43420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982663"/>
            <a:ext cx="47244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550" y="4868863"/>
            <a:ext cx="4908550" cy="3846512"/>
          </a:xfrm>
          <a:noFill/>
          <a:ln/>
        </p:spPr>
        <p:txBody>
          <a:bodyPr wrap="none" lIns="86841" tIns="43420" rIns="86841" bIns="43420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982663"/>
            <a:ext cx="47244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550" y="4868863"/>
            <a:ext cx="4908550" cy="3846512"/>
          </a:xfrm>
          <a:noFill/>
          <a:ln/>
        </p:spPr>
        <p:txBody>
          <a:bodyPr wrap="none" lIns="86841" tIns="43420" rIns="86841" bIns="43420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982663"/>
            <a:ext cx="47244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550" y="4868863"/>
            <a:ext cx="4908550" cy="3846512"/>
          </a:xfrm>
          <a:noFill/>
          <a:ln/>
        </p:spPr>
        <p:txBody>
          <a:bodyPr wrap="none" lIns="86841" tIns="43420" rIns="86841" bIns="43420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982663"/>
            <a:ext cx="4724400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550" y="4868863"/>
            <a:ext cx="4908550" cy="3846512"/>
          </a:xfrm>
          <a:noFill/>
          <a:ln/>
        </p:spPr>
        <p:txBody>
          <a:bodyPr wrap="none" lIns="86841" tIns="43420" rIns="86841" bIns="43420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9963" y="282575"/>
            <a:ext cx="2192337" cy="66167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6200" cy="66167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1363" y="282575"/>
            <a:ext cx="8607425" cy="126047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08475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02238" y="1963738"/>
            <a:ext cx="4310062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82575"/>
            <a:ext cx="860742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63738"/>
            <a:ext cx="8770937" cy="4935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723900" y="7077075"/>
            <a:ext cx="9355138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987550" y="7289800"/>
            <a:ext cx="8093075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FF99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FF9966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FF9966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FF9966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FF9966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1897063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FF9966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354263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FF9966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2811463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FF9966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268663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FF9966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titleStyle>
    <p:bodyStyle>
      <a:lvl1pPr marL="431800" indent="-32385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75000"/>
        <a:buFont typeface="Symbol" pitchFamily="18" charset="2"/>
        <a:buChar char=""/>
        <a:defRPr sz="2800">
          <a:solidFill>
            <a:srgbClr val="E6E6E6"/>
          </a:solidFill>
          <a:latin typeface="+mn-lt"/>
          <a:ea typeface="+mn-ea"/>
          <a:cs typeface="+mn-cs"/>
        </a:defRPr>
      </a:lvl2pPr>
      <a:lvl3pPr marL="1295400" indent="-2159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defRPr sz="2400">
          <a:solidFill>
            <a:srgbClr val="E6E6E6"/>
          </a:solidFill>
          <a:latin typeface="+mn-lt"/>
          <a:ea typeface="+mn-ea"/>
          <a:cs typeface="+mn-cs"/>
        </a:defRPr>
      </a:lvl3pPr>
      <a:lvl4pPr marL="1727200" indent="-2159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75000"/>
        <a:buFont typeface="Symbol" pitchFamily="18" charset="2"/>
        <a:buChar char=""/>
        <a:defRPr sz="2000">
          <a:solidFill>
            <a:srgbClr val="E6E6E6"/>
          </a:solidFill>
          <a:latin typeface="+mn-lt"/>
          <a:ea typeface="+mn-ea"/>
          <a:cs typeface="+mn-cs"/>
        </a:defRPr>
      </a:lvl4pPr>
      <a:lvl5pPr marL="2159000" indent="-2159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5pPr>
      <a:lvl6pPr marL="2616200" indent="-2159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6pPr>
      <a:lvl7pPr marL="3073400" indent="-2159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7pPr>
      <a:lvl8pPr marL="3530600" indent="-2159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8pPr>
      <a:lvl9pPr marL="3987800" indent="-2159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pitchFamily="2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dn.epicgames.com/" TargetMode="External"/><Relationship Id="rId7" Type="http://schemas.openxmlformats.org/officeDocument/2006/relationships/hyperlink" Target="http://pogamut.cuni.cz/pogamut-devel/doku.php?id=lectur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beyondunreal.com/" TargetMode="External"/><Relationship Id="rId5" Type="http://schemas.openxmlformats.org/officeDocument/2006/relationships/hyperlink" Target="http://forums.beyondunreal.com/" TargetMode="External"/><Relationship Id="rId4" Type="http://schemas.openxmlformats.org/officeDocument/2006/relationships/hyperlink" Target="http://forums.epicgames.com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pogamut.cuni.cz/pogamut-devel/doku.php?id=lectures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2124075"/>
            <a:ext cx="9109075" cy="1263650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UDK Game Development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1263" y="4211638"/>
            <a:ext cx="2339975" cy="2303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6119813" y="6480175"/>
            <a:ext cx="3959225" cy="603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>
                <a:solidFill>
                  <a:srgbClr val="E6E6E6"/>
                </a:solidFill>
              </a:rPr>
              <a:t>Charles University in Prague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>
                <a:solidFill>
                  <a:srgbClr val="E6E6E6"/>
                </a:solidFill>
              </a:rPr>
              <a:t>Faculty of Mathematics and Physics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36625" y="3132138"/>
            <a:ext cx="6941622" cy="495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 model and animations</a:t>
            </a:r>
            <a:endParaRPr lang="en-GB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9388" y="6386090"/>
            <a:ext cx="34194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lvl="1" indent="0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2000" dirty="0" smtClean="0">
                <a:solidFill>
                  <a:srgbClr val="CCCCCC"/>
                </a:solidFill>
              </a:rPr>
              <a:t>Michal B</a:t>
            </a:r>
            <a:r>
              <a:rPr lang="cs-CZ" sz="2000" dirty="0" err="1" smtClean="0">
                <a:solidFill>
                  <a:srgbClr val="CCCCCC"/>
                </a:solidFill>
              </a:rPr>
              <a:t>ída</a:t>
            </a:r>
            <a:endParaRPr lang="cs-CZ" dirty="0" smtClean="0">
              <a:solidFill>
                <a:srgbClr val="E6E6E6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dirty="0" smtClean="0">
                <a:solidFill>
                  <a:srgbClr val="E6E6E6"/>
                </a:solidFill>
              </a:rPr>
              <a:t>michal.bida@gmail.com</a:t>
            </a:r>
            <a:endParaRPr lang="en-GB" dirty="0">
              <a:solidFill>
                <a:srgbClr val="E6E6E6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966200" y="0"/>
            <a:ext cx="11144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</a:tabLst>
            </a:pPr>
            <a:r>
              <a:rPr lang="en-GB" dirty="0">
                <a:solidFill>
                  <a:srgbClr val="E6E6E6"/>
                </a:solidFill>
              </a:rPr>
              <a:t>11/20</a:t>
            </a:r>
            <a:r>
              <a:rPr lang="cs-CZ" dirty="0">
                <a:solidFill>
                  <a:srgbClr val="E6E6E6"/>
                </a:solidFill>
              </a:rPr>
              <a:t>1</a:t>
            </a:r>
            <a:r>
              <a:rPr lang="en-US" dirty="0">
                <a:solidFill>
                  <a:srgbClr val="E6E6E6"/>
                </a:solidFill>
              </a:rPr>
              <a:t>2</a:t>
            </a:r>
            <a:endParaRPr lang="en-GB" dirty="0">
              <a:solidFill>
                <a:srgbClr val="E6E6E6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816" y="467469"/>
            <a:ext cx="2295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75816" y="1366168"/>
            <a:ext cx="6400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66672" indent="-266672" eaLnBrk="0" hangingPunct="0">
              <a:lnSpc>
                <a:spcPct val="90000"/>
              </a:lnSpc>
              <a:spcBef>
                <a:spcPct val="20000"/>
              </a:spcBef>
              <a:buClr>
                <a:srgbClr val="D42E12"/>
              </a:buClr>
            </a:pPr>
            <a:r>
              <a:rPr lang="cs-CZ" sz="1400" b="1" dirty="0">
                <a:solidFill>
                  <a:schemeClr val="bg1"/>
                </a:solidFill>
              </a:rPr>
              <a:t>EVROPSKÝ SOCIÁLNÍ FOND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16185" y="4139877"/>
            <a:ext cx="4956175" cy="64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r>
              <a:rPr lang="cs-CZ" b="1" dirty="0">
                <a:solidFill>
                  <a:srgbClr val="D42E12"/>
                </a:solidFill>
              </a:rPr>
              <a:t>PRAHA </a:t>
            </a:r>
            <a:r>
              <a:rPr lang="en-US" b="1" dirty="0">
                <a:solidFill>
                  <a:srgbClr val="D42E12"/>
                </a:solidFill>
              </a:rPr>
              <a:t>&amp; EU</a:t>
            </a:r>
            <a:br>
              <a:rPr lang="en-US" b="1" dirty="0">
                <a:solidFill>
                  <a:srgbClr val="D42E12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INVESTUJEME DO VA</a:t>
            </a:r>
            <a:r>
              <a:rPr lang="cs-CZ" b="1" dirty="0">
                <a:solidFill>
                  <a:schemeClr val="bg1"/>
                </a:solidFill>
              </a:rPr>
              <a:t>ŠÍ BUDOUCNOSTI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36656" y="395461"/>
            <a:ext cx="1657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/>
              <a:t>Step One – 3D Max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8466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UDK has </a:t>
            </a:r>
            <a:r>
              <a:rPr lang="en-US" dirty="0" err="1" smtClean="0">
                <a:solidFill>
                  <a:srgbClr val="FFFF00"/>
                </a:solidFill>
              </a:rPr>
              <a:t>ActorX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plugin</a:t>
            </a:r>
            <a:r>
              <a:rPr lang="en-US" dirty="0" smtClean="0">
                <a:solidFill>
                  <a:schemeClr val="bg1"/>
                </a:solidFill>
              </a:rPr>
              <a:t> for 3D Max 2010 and 2011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Enables to export MAX models and animations to UDK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ActorX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Has “features”, but usable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Before exporting animations you need to export the model first (</a:t>
            </a:r>
            <a:r>
              <a:rPr lang="en-US" dirty="0" err="1" smtClean="0">
                <a:solidFill>
                  <a:schemeClr val="bg1"/>
                </a:solidFill>
              </a:rPr>
              <a:t>ActorX</a:t>
            </a:r>
            <a:r>
              <a:rPr lang="en-US" dirty="0" smtClean="0">
                <a:solidFill>
                  <a:schemeClr val="bg1"/>
                </a:solidFill>
              </a:rPr>
              <a:t> will store the mesh and bone data)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When you want to export </a:t>
            </a:r>
            <a:r>
              <a:rPr lang="en-US" dirty="0" err="1" smtClean="0">
                <a:solidFill>
                  <a:schemeClr val="bg1"/>
                </a:solidFill>
              </a:rPr>
              <a:t>anims</a:t>
            </a:r>
            <a:r>
              <a:rPr lang="en-US" dirty="0" smtClean="0">
                <a:solidFill>
                  <a:schemeClr val="bg1"/>
                </a:solidFill>
              </a:rPr>
              <a:t> for a different model you need to export the new model again before you start to export animations (</a:t>
            </a:r>
            <a:r>
              <a:rPr lang="en-US" dirty="0" err="1" smtClean="0">
                <a:solidFill>
                  <a:schemeClr val="bg1"/>
                </a:solidFill>
              </a:rPr>
              <a:t>ActorX</a:t>
            </a:r>
            <a:r>
              <a:rPr lang="en-US" dirty="0" smtClean="0">
                <a:solidFill>
                  <a:schemeClr val="bg1"/>
                </a:solidFill>
              </a:rPr>
              <a:t> will update its current mesh and bone data with new model)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/>
              <a:t>Step Two - UDK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846637"/>
          </a:xfrm>
        </p:spPr>
        <p:txBody>
          <a:bodyPr/>
          <a:lstStyle/>
          <a:p>
            <a:r>
              <a:rPr lang="en-US" dirty="0" smtClean="0"/>
              <a:t>Understands .</a:t>
            </a:r>
            <a:r>
              <a:rPr lang="en-US" dirty="0" err="1" smtClean="0"/>
              <a:t>psk</a:t>
            </a:r>
            <a:r>
              <a:rPr lang="en-US" dirty="0" smtClean="0"/>
              <a:t> and .</a:t>
            </a:r>
            <a:r>
              <a:rPr lang="en-US" dirty="0" err="1" smtClean="0"/>
              <a:t>psa</a:t>
            </a:r>
            <a:r>
              <a:rPr lang="en-US" dirty="0" smtClean="0"/>
              <a:t> files got by </a:t>
            </a:r>
            <a:r>
              <a:rPr lang="en-US" dirty="0" err="1" smtClean="0"/>
              <a:t>ActorX</a:t>
            </a:r>
            <a:endParaRPr lang="en-US" dirty="0" smtClean="0"/>
          </a:p>
          <a:p>
            <a:r>
              <a:rPr lang="en-US" dirty="0" smtClean="0"/>
              <a:t>Currently it is not possible to change the Mesh size in UDK! You need to change this in 3D Max (and re-import)!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/>
              <a:t>Workflow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846637"/>
          </a:xfrm>
        </p:spPr>
        <p:txBody>
          <a:bodyPr/>
          <a:lstStyle/>
          <a:p>
            <a:pPr marL="622300" indent="-514350"/>
            <a:r>
              <a:rPr lang="en-US" sz="2800" dirty="0" smtClean="0"/>
              <a:t>Use 3D Max to create model, animation</a:t>
            </a:r>
          </a:p>
          <a:p>
            <a:pPr marL="622300" indent="-514350"/>
            <a:r>
              <a:rPr lang="en-US" sz="2800" dirty="0" smtClean="0"/>
              <a:t>Import model, animations, textures to UDK packages</a:t>
            </a:r>
          </a:p>
          <a:p>
            <a:pPr marL="622300" indent="-514350"/>
            <a:r>
              <a:rPr lang="en-US" sz="2800" dirty="0" smtClean="0"/>
              <a:t>Create materials, associate textures, animations with model</a:t>
            </a:r>
          </a:p>
          <a:p>
            <a:pPr marL="622300" indent="-514350"/>
            <a:r>
              <a:rPr lang="en-US" sz="2800" dirty="0" smtClean="0"/>
              <a:t>Create Animation Tree using the animations</a:t>
            </a:r>
          </a:p>
          <a:p>
            <a:pPr marL="622300" indent="-514350"/>
            <a:r>
              <a:rPr lang="en-US" sz="2800" dirty="0" smtClean="0"/>
              <a:t>Create custom Pawn class using new model, animations and animation tree</a:t>
            </a:r>
          </a:p>
          <a:p>
            <a:pPr marL="622300" indent="-514350"/>
            <a:r>
              <a:rPr lang="en-US" sz="2800" dirty="0" smtClean="0"/>
              <a:t>(Optional) Create new Controller class </a:t>
            </a:r>
          </a:p>
          <a:p>
            <a:pPr marL="622300" indent="-514350"/>
            <a:r>
              <a:rPr lang="en-US" sz="2800" dirty="0" smtClean="0"/>
              <a:t>Configure Game class to use new Controller class </a:t>
            </a:r>
            <a:r>
              <a:rPr lang="en-US" sz="2800" smtClean="0"/>
              <a:t>and new Pawn </a:t>
            </a:r>
            <a:r>
              <a:rPr lang="en-US" sz="2800" dirty="0" smtClean="0"/>
              <a:t>class</a:t>
            </a:r>
            <a:endParaRPr lang="cs-CZ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/>
              <a:t>Let’s switch to UDK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846637"/>
          </a:xfrm>
        </p:spPr>
        <p:txBody>
          <a:bodyPr/>
          <a:lstStyle/>
          <a:p>
            <a:r>
              <a:rPr lang="en-GB" dirty="0" smtClean="0"/>
              <a:t>Before Compiling!</a:t>
            </a:r>
            <a:endParaRPr lang="en-US" dirty="0" smtClean="0"/>
          </a:p>
          <a:p>
            <a:pPr lvl="1"/>
            <a:r>
              <a:rPr lang="en-US" dirty="0" smtClean="0"/>
              <a:t>Make sure your mod is listed in </a:t>
            </a:r>
            <a:r>
              <a:rPr lang="en-US" dirty="0" err="1" smtClean="0"/>
              <a:t>EditPackages</a:t>
            </a:r>
            <a:r>
              <a:rPr lang="en-US" dirty="0" smtClean="0"/>
              <a:t> in UDKEngine.ini at the end (last </a:t>
            </a:r>
            <a:r>
              <a:rPr lang="en-US" dirty="0" err="1" smtClean="0"/>
              <a:t>EditPackages</a:t>
            </a:r>
            <a:r>
              <a:rPr lang="en-US" dirty="0" smtClean="0"/>
              <a:t>)!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609012" cy="1173163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Online materials, tutorials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163" y="2124075"/>
            <a:ext cx="8772525" cy="45434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smtClean="0">
                <a:hlinkClick r:id="rId3"/>
              </a:rPr>
              <a:t>http://udn.epicgames.com</a:t>
            </a:r>
            <a:endParaRPr lang="en-US" sz="2800" smtClean="0"/>
          </a:p>
          <a:p>
            <a:pPr lvl="1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smtClean="0"/>
              <a:t> contains many tutorials and guidelines and is constantly updated</a:t>
            </a: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smtClean="0"/>
              <a:t>http://www.youtube.com/user/UnrealDevelopmentKit</a:t>
            </a:r>
          </a:p>
          <a:p>
            <a:pPr lvl="1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smtClean="0"/>
              <a:t> is a great resource of UDK oriented video tutorials </a:t>
            </a: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smtClean="0">
                <a:hlinkClick r:id="rId4"/>
              </a:rPr>
              <a:t>http://forums.epicgames.com/</a:t>
            </a:r>
            <a:endParaRPr lang="en-US" sz="2800" smtClean="0"/>
          </a:p>
          <a:p>
            <a:pPr lvl="1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smtClean="0"/>
              <a:t>contains thousands of user and developers interested in Unreal development</a:t>
            </a: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smtClean="0">
                <a:hlinkClick r:id="rId5"/>
              </a:rPr>
              <a:t>http://forums.beyondunreal.com</a:t>
            </a:r>
            <a:endParaRPr lang="en-US" sz="2800" smtClean="0"/>
          </a:p>
          <a:p>
            <a:pPr lvl="1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smtClean="0"/>
              <a:t> is another great community site about UDK development</a:t>
            </a: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smtClean="0">
                <a:hlinkClick r:id="rId6"/>
              </a:rPr>
              <a:t>http://wiki.beyondunreal.com</a:t>
            </a:r>
            <a:endParaRPr lang="en-US" sz="2800" smtClean="0"/>
          </a:p>
          <a:p>
            <a:pPr lvl="1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smtClean="0"/>
              <a:t> is a long maintained wiki that is constantly updated (however for UDK development it is not as good as for UT2004)</a:t>
            </a:r>
            <a:endParaRPr lang="en-GB" smtClean="0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-288925" y="1331913"/>
            <a:ext cx="103695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863600" lvl="2" indent="-287338">
              <a:buClr>
                <a:srgbClr val="E6E6E6"/>
              </a:buClr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sz="2800">
                <a:hlinkClick r:id="rId7"/>
              </a:rPr>
              <a:t>http://pogamut.cuni.cz/pogamut-devel/doku.php?id=lectures </a:t>
            </a:r>
            <a:endParaRPr lang="en-GB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609012" cy="1173163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The end.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9138" y="1979613"/>
            <a:ext cx="8772525" cy="4846637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Questions?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0" y="6516688"/>
            <a:ext cx="1036955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863600" lvl="2" indent="-287338">
              <a:buClr>
                <a:srgbClr val="E6E6E6"/>
              </a:buClr>
              <a:buFont typeface="Symbol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sz="2800">
                <a:hlinkClick r:id="rId3"/>
              </a:rPr>
              <a:t>http://pogamut.cuni.cz/pogamut-devel/doku.php?id=lectures</a:t>
            </a:r>
            <a:endParaRPr lang="en-GB" sz="2800">
              <a:solidFill>
                <a:srgbClr val="FFFF00"/>
              </a:solidFill>
            </a:endParaRP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6438" y="4284663"/>
            <a:ext cx="2879725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6438" y="1692275"/>
            <a:ext cx="2879725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7788" y="1763713"/>
            <a:ext cx="2879725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7788" y="4284663"/>
            <a:ext cx="2879725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3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6263" y="4284663"/>
            <a:ext cx="3060700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9042" y="1763924"/>
            <a:ext cx="8974556" cy="31936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cs-CZ" sz="3100" b="1" dirty="0" smtClean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cs-CZ" sz="3100" b="1" dirty="0" smtClean="0">
                <a:solidFill>
                  <a:schemeClr val="bg1"/>
                </a:solidFill>
              </a:rPr>
              <a:t>DĚKUJI ZA POZORNOST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24632" y="6163235"/>
            <a:ext cx="6188384" cy="66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93983" indent="-293983" eaLnBrk="0">
              <a:spcBef>
                <a:spcPct val="20000"/>
              </a:spcBef>
              <a:buClr>
                <a:srgbClr val="D42E12"/>
              </a:buClr>
            </a:pPr>
            <a:endParaRPr lang="cs-CZ" sz="15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816" y="467469"/>
            <a:ext cx="22955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816" y="1366168"/>
            <a:ext cx="6400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66672" indent="-266672" eaLnBrk="0" hangingPunct="0">
              <a:lnSpc>
                <a:spcPct val="90000"/>
              </a:lnSpc>
              <a:spcBef>
                <a:spcPct val="20000"/>
              </a:spcBef>
              <a:buClr>
                <a:srgbClr val="D42E12"/>
              </a:buClr>
            </a:pPr>
            <a:r>
              <a:rPr lang="cs-CZ" sz="1400" b="1" dirty="0">
                <a:solidFill>
                  <a:schemeClr val="bg1"/>
                </a:solidFill>
              </a:rPr>
              <a:t>EVROPSKÝ SOCIÁLNÍ FOND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6656" y="395461"/>
            <a:ext cx="1657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autoUpdateAnimBg="0" advAuto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8958</TotalTime>
  <Words>349</Words>
  <Application>Microsoft Office PowerPoint</Application>
  <PresentationFormat>Vlastní</PresentationFormat>
  <Paragraphs>48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Standarddesign</vt:lpstr>
      <vt:lpstr>UDK Game Development</vt:lpstr>
      <vt:lpstr>Step One – 3D Max</vt:lpstr>
      <vt:lpstr>Step Two - UDK</vt:lpstr>
      <vt:lpstr>Workflow</vt:lpstr>
      <vt:lpstr>Let’s switch to UDK</vt:lpstr>
      <vt:lpstr>Online materials, tutorials</vt:lpstr>
      <vt:lpstr>The end.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 in Pogamut2</dc:title>
  <dc:creator>knight</dc:creator>
  <cp:lastModifiedBy>knight</cp:lastModifiedBy>
  <cp:revision>42</cp:revision>
  <dcterms:modified xsi:type="dcterms:W3CDTF">2013-07-20T11:24:32Z</dcterms:modified>
</cp:coreProperties>
</file>